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84" y="-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2" name="Содержимое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4" name="Содержимое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одержимое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3C233FE-0D57-4F64-A131-884DE2D54C2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3148612E-9467-4858-A369-5490D2F0757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Обыкновенная библиотека книг для удобства пользователей</a:t>
            </a:r>
          </a:p>
          <a:p>
            <a:r>
              <a:rPr lang="ru-RU" dirty="0" smtClean="0"/>
              <a:t>Авторы</a:t>
            </a:r>
            <a:r>
              <a:rPr lang="en-US" dirty="0" smtClean="0"/>
              <a:t>: </a:t>
            </a:r>
            <a:r>
              <a:rPr lang="ru-RU" dirty="0" smtClean="0"/>
              <a:t>Воробьев Александр и Родин Никита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Библиотека книг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Для начала вы можете </a:t>
            </a:r>
            <a:r>
              <a:rPr lang="ru-RU" dirty="0" err="1" smtClean="0"/>
              <a:t>зарегестрироваться</a:t>
            </a:r>
            <a:r>
              <a:rPr lang="ru-RU" dirty="0" smtClean="0"/>
              <a:t> и войти в </a:t>
            </a:r>
            <a:r>
              <a:rPr lang="ru-RU" dirty="0" err="1" smtClean="0"/>
              <a:t>аккаунт</a:t>
            </a:r>
            <a:endParaRPr lang="ru-RU" dirty="0" smtClean="0"/>
          </a:p>
          <a:p>
            <a:r>
              <a:rPr lang="ru-RU" dirty="0" smtClean="0"/>
              <a:t>Вы можете смотреть и добавлять книги в список понравившихся</a:t>
            </a:r>
          </a:p>
          <a:p>
            <a:r>
              <a:rPr lang="ru-RU" dirty="0" smtClean="0"/>
              <a:t>Можете сохранить книгу в </a:t>
            </a:r>
            <a:r>
              <a:rPr lang="en-US" dirty="0" err="1" smtClean="0"/>
              <a:t>csv</a:t>
            </a:r>
            <a:r>
              <a:rPr lang="en-US" dirty="0" smtClean="0"/>
              <a:t> </a:t>
            </a:r>
            <a:r>
              <a:rPr lang="ru-RU" dirty="0" smtClean="0"/>
              <a:t>формате</a:t>
            </a:r>
          </a:p>
          <a:p>
            <a:r>
              <a:rPr lang="ru-RU" dirty="0" smtClean="0"/>
              <a:t>1. </a:t>
            </a:r>
            <a:r>
              <a:rPr lang="ru-RU" dirty="0" err="1" smtClean="0"/>
              <a:t>Flask</a:t>
            </a:r>
            <a:r>
              <a:rPr lang="ru-RU" dirty="0" smtClean="0"/>
              <a:t> - для работы с сайтом</a:t>
            </a:r>
            <a:br>
              <a:rPr lang="ru-RU" dirty="0" smtClean="0"/>
            </a:br>
            <a:r>
              <a:rPr lang="ru-RU" dirty="0" smtClean="0"/>
              <a:t>2. SQLite3 - для работы с базами данных(хранение информации и пользователях)</a:t>
            </a:r>
            <a:br>
              <a:rPr lang="ru-RU" dirty="0" smtClean="0"/>
            </a:br>
            <a:r>
              <a:rPr lang="ru-RU" dirty="0" smtClean="0"/>
              <a:t>3. </a:t>
            </a:r>
            <a:r>
              <a:rPr lang="ru-RU" dirty="0" err="1" smtClean="0"/>
              <a:t>SQLAlchemy</a:t>
            </a:r>
            <a:r>
              <a:rPr lang="ru-RU" dirty="0" smtClean="0"/>
              <a:t> - ORM для работы с БД</a:t>
            </a:r>
            <a:br>
              <a:rPr lang="ru-RU" dirty="0" smtClean="0"/>
            </a:br>
            <a:r>
              <a:rPr lang="ru-RU" dirty="0" smtClean="0"/>
              <a:t>4. Элементы </a:t>
            </a:r>
            <a:r>
              <a:rPr lang="ru-RU" dirty="0" err="1" smtClean="0"/>
              <a:t>Bootstrap</a:t>
            </a:r>
            <a:r>
              <a:rPr lang="ru-RU" dirty="0" smtClean="0"/>
              <a:t> для написания дизайна сайта</a:t>
            </a:r>
            <a:br>
              <a:rPr lang="ru-RU" dirty="0" smtClean="0"/>
            </a:br>
            <a:r>
              <a:rPr lang="ru-RU" dirty="0" smtClean="0"/>
              <a:t>5. </a:t>
            </a:r>
            <a:r>
              <a:rPr lang="ru-RU" dirty="0" err="1" smtClean="0"/>
              <a:t>Werkzeug.security</a:t>
            </a:r>
            <a:r>
              <a:rPr lang="ru-RU" dirty="0" smtClean="0"/>
              <a:t> - Модуль для работы с безопасностью(хеширование паролей)</a:t>
            </a:r>
            <a:br>
              <a:rPr lang="ru-RU" dirty="0" smtClean="0"/>
            </a:br>
            <a:r>
              <a:rPr lang="ru-RU" dirty="0" smtClean="0"/>
              <a:t>6. </a:t>
            </a:r>
            <a:r>
              <a:rPr lang="ru-RU" dirty="0" err="1" smtClean="0"/>
              <a:t>Email_validator</a:t>
            </a:r>
            <a:r>
              <a:rPr lang="ru-RU" dirty="0" smtClean="0"/>
              <a:t> - библиотека для проверки корректности email-адресов в </a:t>
            </a:r>
            <a:r>
              <a:rPr lang="ru-RU" dirty="0" err="1" smtClean="0"/>
              <a:t>Python</a:t>
            </a:r>
            <a:endParaRPr lang="ru-RU" dirty="0" smtClean="0"/>
          </a:p>
          <a:p>
            <a:endParaRPr lang="ru-RU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и технологии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Вот так выглядит дизайн нашего сайта</a:t>
            </a:r>
            <a:endParaRPr lang="ru-RU" dirty="0"/>
          </a:p>
        </p:txBody>
      </p:sp>
      <p:sp>
        <p:nvSpPr>
          <p:cNvPr id="7" name="Содержимое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08912" cy="45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83529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501008"/>
            <a:ext cx="8229600" cy="3021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820891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8</TotalTime>
  <Words>57</Words>
  <Application>Microsoft Office PowerPoint</Application>
  <PresentationFormat>Экран (4:3)</PresentationFormat>
  <Paragraphs>10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Бумажная</vt:lpstr>
      <vt:lpstr>Библиотека книг</vt:lpstr>
      <vt:lpstr>Возможности и технологии</vt:lpstr>
      <vt:lpstr>Вот так выглядит дизайн нашего сайта</vt:lpstr>
      <vt:lpstr>Слайд 4</vt:lpstr>
      <vt:lpstr>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Библиотека книг</dc:title>
  <dc:creator>user1</dc:creator>
  <cp:lastModifiedBy>user1</cp:lastModifiedBy>
  <cp:revision>1</cp:revision>
  <dcterms:created xsi:type="dcterms:W3CDTF">2025-05-13T14:25:20Z</dcterms:created>
  <dcterms:modified xsi:type="dcterms:W3CDTF">2025-05-13T14:34:02Z</dcterms:modified>
</cp:coreProperties>
</file>